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A706A-98E9-3F4F-B7C4-C6FDA4B2FDCC}" type="datetimeFigureOut">
              <a:rPr lang="en-US" smtClean="0"/>
              <a:t>10/24/13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5A869-335F-5645-AA00-7B2E683339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45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Conversation </a:t>
            </a:r>
            <a:r>
              <a:rPr lang="en-US" b="1" dirty="0" err="1" smtClean="0"/>
              <a:t>interpersonnelle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10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effectLst/>
              </a:rPr>
              <a:t>À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>
                <a:effectLst/>
              </a:rPr>
              <a:t>quel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étage</a:t>
            </a:r>
            <a:r>
              <a:rPr lang="en-US" b="1" dirty="0">
                <a:effectLst/>
              </a:rPr>
              <a:t> </a:t>
            </a:r>
            <a:r>
              <a:rPr lang="en-US" b="1" dirty="0" smtClean="0">
                <a:effectLst/>
              </a:rPr>
              <a:t>se </a:t>
            </a:r>
            <a:r>
              <a:rPr lang="en-US" b="1" dirty="0" err="1" smtClean="0">
                <a:effectLst/>
              </a:rPr>
              <a:t>trouve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>
                <a:effectLst/>
              </a:rPr>
              <a:t>votre</a:t>
            </a:r>
            <a:r>
              <a:rPr lang="en-US" b="1" dirty="0">
                <a:effectLst/>
              </a:rPr>
              <a:t> </a:t>
            </a:r>
            <a:r>
              <a:rPr lang="en-US" b="1" dirty="0" err="1" smtClean="0">
                <a:effectLst/>
              </a:rPr>
              <a:t>salle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à</a:t>
            </a:r>
            <a:r>
              <a:rPr lang="en-US" b="1" dirty="0" smtClean="0">
                <a:effectLst/>
              </a:rPr>
              <a:t> manger?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995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err="1">
                <a:effectLst/>
              </a:rPr>
              <a:t>Quelle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est</a:t>
            </a:r>
            <a:r>
              <a:rPr lang="en-US" sz="4000" b="1" dirty="0">
                <a:effectLst/>
              </a:rPr>
              <a:t> ta pièce favorite?  Donne </a:t>
            </a:r>
            <a:r>
              <a:rPr lang="en-US" sz="4000" b="1" dirty="0" err="1">
                <a:effectLst/>
              </a:rPr>
              <a:t>deux</a:t>
            </a:r>
            <a:r>
              <a:rPr lang="en-US" sz="4000" b="1" dirty="0">
                <a:effectLst/>
              </a:rPr>
              <a:t> raisons </a:t>
            </a:r>
            <a:r>
              <a:rPr lang="en-US" sz="4000" b="1" dirty="0" err="1">
                <a:effectLst/>
              </a:rPr>
              <a:t>pourquoi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tu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l’aimes</a:t>
            </a:r>
            <a:r>
              <a:rPr lang="en-US" sz="4000" b="1" dirty="0">
                <a:effectLst/>
              </a:rPr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65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De </a:t>
            </a:r>
            <a:r>
              <a:rPr lang="en-US" b="1" dirty="0" err="1">
                <a:effectLst/>
              </a:rPr>
              <a:t>quelle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couleur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sont</a:t>
            </a:r>
            <a:r>
              <a:rPr lang="en-US" b="1" dirty="0">
                <a:effectLst/>
              </a:rPr>
              <a:t> les </a:t>
            </a:r>
            <a:r>
              <a:rPr lang="en-US" b="1" dirty="0" err="1">
                <a:effectLst/>
              </a:rPr>
              <a:t>murs</a:t>
            </a:r>
            <a:r>
              <a:rPr lang="en-US" b="1" dirty="0">
                <a:effectLst/>
              </a:rPr>
              <a:t> de ta </a:t>
            </a:r>
            <a:r>
              <a:rPr lang="en-US" b="1" dirty="0" err="1">
                <a:effectLst/>
              </a:rPr>
              <a:t>chambre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068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/>
          <a:lstStyle/>
          <a:p>
            <a:r>
              <a:rPr lang="en-US" b="1" dirty="0" err="1">
                <a:effectLst/>
              </a:rPr>
              <a:t>Faites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une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liste</a:t>
            </a:r>
            <a:r>
              <a:rPr lang="en-US" b="1" dirty="0">
                <a:effectLst/>
              </a:rPr>
              <a:t> des </a:t>
            </a:r>
            <a:r>
              <a:rPr lang="en-US" b="1" dirty="0" err="1">
                <a:effectLst/>
              </a:rPr>
              <a:t>meubles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dans</a:t>
            </a:r>
            <a:r>
              <a:rPr lang="en-US" b="1" dirty="0">
                <a:effectLst/>
              </a:rPr>
              <a:t> ta </a:t>
            </a:r>
            <a:r>
              <a:rPr lang="en-US" b="1" dirty="0" err="1">
                <a:effectLst/>
              </a:rPr>
              <a:t>chambre</a:t>
            </a:r>
            <a:r>
              <a:rPr lang="en-US" b="1" dirty="0">
                <a:effectLst/>
              </a:rPr>
              <a:t>.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8830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Dans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quelle</a:t>
            </a:r>
            <a:r>
              <a:rPr lang="en-US" b="1" dirty="0">
                <a:effectLst/>
              </a:rPr>
              <a:t> pièce </a:t>
            </a:r>
            <a:r>
              <a:rPr lang="en-US" b="1" dirty="0" err="1">
                <a:effectLst/>
              </a:rPr>
              <a:t>est-ce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votre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famille</a:t>
            </a:r>
            <a:r>
              <a:rPr lang="en-US" b="1" dirty="0">
                <a:effectLst/>
              </a:rPr>
              <a:t> célèbre les fêtes </a:t>
            </a:r>
            <a:r>
              <a:rPr lang="en-US" b="1" dirty="0" err="1">
                <a:effectLst/>
              </a:rPr>
              <a:t>spéciales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181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Qu’est-ce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que</a:t>
            </a:r>
            <a:r>
              <a:rPr lang="en-US" b="1" dirty="0">
                <a:effectLst/>
              </a:rPr>
              <a:t> ta </a:t>
            </a:r>
            <a:r>
              <a:rPr lang="en-US" b="1" dirty="0" err="1">
                <a:effectLst/>
              </a:rPr>
              <a:t>famille</a:t>
            </a:r>
            <a:r>
              <a:rPr lang="en-US" b="1" dirty="0">
                <a:effectLst/>
              </a:rPr>
              <a:t> met </a:t>
            </a:r>
            <a:r>
              <a:rPr lang="en-US" b="1" dirty="0" err="1">
                <a:effectLst/>
              </a:rPr>
              <a:t>dans</a:t>
            </a:r>
            <a:r>
              <a:rPr lang="en-US" b="1" dirty="0">
                <a:effectLst/>
              </a:rPr>
              <a:t> le </a:t>
            </a:r>
            <a:r>
              <a:rPr lang="en-US" b="1" dirty="0" err="1">
                <a:effectLst/>
              </a:rPr>
              <a:t>grenier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0564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err="1">
                <a:effectLst/>
              </a:rPr>
              <a:t>Utilise</a:t>
            </a:r>
            <a:r>
              <a:rPr lang="en-US" sz="4000" b="1" dirty="0">
                <a:effectLst/>
              </a:rPr>
              <a:t> les expressions “</a:t>
            </a:r>
            <a:r>
              <a:rPr lang="en-US" sz="4000" b="1" dirty="0" err="1">
                <a:effectLst/>
              </a:rPr>
              <a:t>à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côté</a:t>
            </a:r>
            <a:r>
              <a:rPr lang="en-US" sz="4000" b="1" dirty="0">
                <a:effectLst/>
              </a:rPr>
              <a:t> de” et </a:t>
            </a:r>
            <a:r>
              <a:rPr lang="en-US" sz="4000" b="1" dirty="0" smtClean="0">
                <a:effectLst/>
              </a:rPr>
              <a:t>“</a:t>
            </a:r>
            <a:r>
              <a:rPr lang="en-US" sz="4000" b="1" dirty="0" err="1" smtClean="0">
                <a:effectLst/>
              </a:rPr>
              <a:t>à</a:t>
            </a:r>
            <a:r>
              <a:rPr lang="en-US" sz="4000" b="1" dirty="0" smtClean="0">
                <a:effectLst/>
              </a:rPr>
              <a:t> </a:t>
            </a:r>
            <a:r>
              <a:rPr lang="en-US" sz="4000" b="1" dirty="0" err="1">
                <a:effectLst/>
              </a:rPr>
              <a:t>droite</a:t>
            </a:r>
            <a:r>
              <a:rPr lang="en-US" sz="4000" b="1" dirty="0">
                <a:effectLst/>
              </a:rPr>
              <a:t> de” pour </a:t>
            </a:r>
            <a:r>
              <a:rPr lang="en-US" sz="4000" b="1" dirty="0" err="1">
                <a:effectLst/>
              </a:rPr>
              <a:t>décrire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deux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pièces</a:t>
            </a:r>
            <a:r>
              <a:rPr lang="en-US" sz="4000" b="1" dirty="0">
                <a:effectLst/>
              </a:rPr>
              <a:t> </a:t>
            </a:r>
            <a:r>
              <a:rPr lang="en-US" sz="4000" b="1" dirty="0" err="1">
                <a:effectLst/>
              </a:rPr>
              <a:t>dans</a:t>
            </a:r>
            <a:r>
              <a:rPr lang="en-US" sz="4000" b="1" dirty="0">
                <a:effectLst/>
              </a:rPr>
              <a:t> ta </a:t>
            </a:r>
            <a:r>
              <a:rPr lang="en-US" sz="4000" b="1" dirty="0" err="1">
                <a:effectLst/>
              </a:rPr>
              <a:t>maison</a:t>
            </a:r>
            <a:endParaRPr lang="en-US" sz="40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3365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Bonjour!  </a:t>
            </a:r>
            <a:r>
              <a:rPr lang="en-US" b="1" dirty="0" err="1">
                <a:effectLst/>
              </a:rPr>
              <a:t>Quel</a:t>
            </a:r>
            <a:r>
              <a:rPr lang="en-US" b="1" dirty="0">
                <a:effectLst/>
              </a:rPr>
              <a:t> type de </a:t>
            </a:r>
            <a:r>
              <a:rPr lang="en-US" b="1" dirty="0" err="1">
                <a:effectLst/>
              </a:rPr>
              <a:t>logement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habites-tu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6238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Où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habites-tu</a:t>
            </a:r>
            <a:r>
              <a:rPr lang="en-US" b="1" dirty="0">
                <a:effectLst/>
              </a:rPr>
              <a:t>, </a:t>
            </a:r>
            <a:r>
              <a:rPr lang="en-US" b="1" dirty="0" err="1">
                <a:effectLst/>
              </a:rPr>
              <a:t>à</a:t>
            </a:r>
            <a:r>
              <a:rPr lang="en-US" b="1" dirty="0">
                <a:effectLst/>
              </a:rPr>
              <a:t> Easton </a:t>
            </a:r>
            <a:r>
              <a:rPr lang="en-US" b="1" dirty="0" err="1">
                <a:effectLst/>
              </a:rPr>
              <a:t>ou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à</a:t>
            </a:r>
            <a:r>
              <a:rPr lang="en-US" b="1" dirty="0">
                <a:effectLst/>
              </a:rPr>
              <a:t> Redding?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82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De </a:t>
            </a:r>
            <a:r>
              <a:rPr lang="en-US" b="1" dirty="0" err="1">
                <a:effectLst/>
              </a:rPr>
              <a:t>quelle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couleur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est</a:t>
            </a:r>
            <a:r>
              <a:rPr lang="en-US" b="1" dirty="0">
                <a:effectLst/>
              </a:rPr>
              <a:t> ta </a:t>
            </a:r>
            <a:r>
              <a:rPr lang="en-US" b="1" dirty="0" err="1">
                <a:effectLst/>
              </a:rPr>
              <a:t>maison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600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Qu’est-ce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que</a:t>
            </a:r>
            <a:r>
              <a:rPr lang="en-US" b="1" dirty="0">
                <a:effectLst/>
              </a:rPr>
              <a:t> je </a:t>
            </a:r>
            <a:r>
              <a:rPr lang="en-US" b="1" dirty="0" err="1">
                <a:effectLst/>
              </a:rPr>
              <a:t>peux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voir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dans</a:t>
            </a:r>
            <a:r>
              <a:rPr lang="en-US" b="1" dirty="0">
                <a:effectLst/>
              </a:rPr>
              <a:t> ton </a:t>
            </a:r>
            <a:r>
              <a:rPr lang="en-US" b="1" dirty="0" err="1">
                <a:effectLst/>
              </a:rPr>
              <a:t>jardin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055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Combien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d’étages</a:t>
            </a:r>
            <a:r>
              <a:rPr lang="en-US" b="1" dirty="0">
                <a:effectLst/>
              </a:rPr>
              <a:t> a ta </a:t>
            </a:r>
            <a:r>
              <a:rPr lang="en-US" b="1" dirty="0" err="1">
                <a:effectLst/>
              </a:rPr>
              <a:t>maison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539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Combien</a:t>
            </a:r>
            <a:r>
              <a:rPr lang="en-US" b="1" dirty="0">
                <a:effectLst/>
              </a:rPr>
              <a:t> de </a:t>
            </a:r>
            <a:r>
              <a:rPr lang="en-US" b="1" dirty="0" err="1">
                <a:effectLst/>
              </a:rPr>
              <a:t>pièces</a:t>
            </a:r>
            <a:r>
              <a:rPr lang="en-US" b="1" dirty="0">
                <a:effectLst/>
              </a:rPr>
              <a:t> y a-t-</a:t>
            </a:r>
            <a:r>
              <a:rPr lang="en-US" b="1" dirty="0" err="1">
                <a:effectLst/>
              </a:rPr>
              <a:t>il</a:t>
            </a:r>
            <a:r>
              <a:rPr lang="en-US" b="1" dirty="0">
                <a:effectLst/>
              </a:rPr>
              <a:t> chez </a:t>
            </a:r>
            <a:r>
              <a:rPr lang="en-US" b="1" dirty="0" err="1">
                <a:effectLst/>
              </a:rPr>
              <a:t>toi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1999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2994232"/>
            <a:ext cx="7196328" cy="2252265"/>
          </a:xfrm>
        </p:spPr>
        <p:txBody>
          <a:bodyPr/>
          <a:lstStyle/>
          <a:p>
            <a:r>
              <a:rPr lang="en-US" b="1" dirty="0">
                <a:effectLst/>
              </a:rPr>
              <a:t>Ta </a:t>
            </a:r>
            <a:r>
              <a:rPr lang="en-US" b="1" dirty="0" err="1">
                <a:effectLst/>
              </a:rPr>
              <a:t>maison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est</a:t>
            </a:r>
            <a:r>
              <a:rPr lang="en-US" b="1" dirty="0">
                <a:effectLst/>
              </a:rPr>
              <a:t> plus </a:t>
            </a:r>
            <a:r>
              <a:rPr lang="en-US" b="1" dirty="0" err="1">
                <a:effectLst/>
              </a:rPr>
              <a:t>grande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qu’un</a:t>
            </a:r>
            <a:r>
              <a:rPr lang="en-US" b="1" dirty="0">
                <a:effectLst/>
              </a:rPr>
              <a:t> chalet</a:t>
            </a:r>
            <a:r>
              <a:rPr lang="en-US" b="1" dirty="0" smtClean="0">
                <a:effectLst/>
              </a:rPr>
              <a:t>?  </a:t>
            </a:r>
            <a:r>
              <a:rPr lang="en-US" b="1" dirty="0" err="1" smtClean="0">
                <a:effectLst/>
              </a:rPr>
              <a:t>Pourquoi</a:t>
            </a:r>
            <a:r>
              <a:rPr lang="en-US" b="1" dirty="0" smtClean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8107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2994232"/>
            <a:ext cx="7196328" cy="2252265"/>
          </a:xfrm>
        </p:spPr>
        <p:txBody>
          <a:bodyPr/>
          <a:lstStyle/>
          <a:p>
            <a:r>
              <a:rPr lang="en-US" b="1" dirty="0" err="1">
                <a:effectLst/>
              </a:rPr>
              <a:t>Est-ce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que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tu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partages</a:t>
            </a:r>
            <a:r>
              <a:rPr lang="en-US" b="1" dirty="0">
                <a:effectLst/>
              </a:rPr>
              <a:t> ta </a:t>
            </a:r>
            <a:r>
              <a:rPr lang="en-US" b="1" dirty="0" err="1">
                <a:effectLst/>
              </a:rPr>
              <a:t>chambre</a:t>
            </a:r>
            <a:r>
              <a:rPr lang="en-US" b="1" dirty="0">
                <a:effectLst/>
              </a:rPr>
              <a:t> avec un frère </a:t>
            </a:r>
            <a:r>
              <a:rPr lang="en-US" b="1" dirty="0" err="1">
                <a:effectLst/>
              </a:rPr>
              <a:t>ou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une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soeur</a:t>
            </a:r>
            <a:r>
              <a:rPr lang="en-US" b="1" dirty="0">
                <a:effectLst/>
              </a:rPr>
              <a:t>?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547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9</TotalTime>
  <Words>172</Words>
  <Application>Microsoft Macintosh PowerPoint</Application>
  <PresentationFormat>On-screen Show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Habitat</vt:lpstr>
      <vt:lpstr>Conversation interpersonnelle</vt:lpstr>
      <vt:lpstr>Bonjour!  Quel type de logement habites-tu?</vt:lpstr>
      <vt:lpstr>Où habites-tu, à Easton ou à Redding?</vt:lpstr>
      <vt:lpstr>De quelle couleur est ta maison?</vt:lpstr>
      <vt:lpstr>Qu’est-ce que je peux voir dans ton jardin?</vt:lpstr>
      <vt:lpstr>Combien d’étages a ta maison?</vt:lpstr>
      <vt:lpstr>Combien de pièces y a-t-il chez toi?</vt:lpstr>
      <vt:lpstr>Ta maison est plus grande qu’un chalet?  Pourquoi?</vt:lpstr>
      <vt:lpstr>Est-ce que tu partages ta chambre avec un frère ou une soeur?</vt:lpstr>
      <vt:lpstr>À quel étage se trouve votre salle à manger?</vt:lpstr>
      <vt:lpstr>Quelle est ta pièce favorite?  Donne deux raisons pourquoi tu l’aimes.</vt:lpstr>
      <vt:lpstr>De quelle couleur sont les murs de ta chambre?</vt:lpstr>
      <vt:lpstr>Faites une liste des meubles dans ta chambre.</vt:lpstr>
      <vt:lpstr>Dans quelle pièce est-ce que votre famille célèbre les fêtes spéciales?</vt:lpstr>
      <vt:lpstr>Qu’est-ce que ta famille met dans le grenier?</vt:lpstr>
      <vt:lpstr>Utilise les expressions “à côté de” et “à droite de” pour décrire deux pièces dans ta maison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Conversation interpersonnelle</dc:title>
  <dc:creator>Sandy VanAusdale</dc:creator>
  <cp:lastModifiedBy>Edouard Smith</cp:lastModifiedBy>
  <cp:revision>3</cp:revision>
  <cp:lastPrinted>2013-10-24T10:35:22Z</cp:lastPrinted>
  <dcterms:created xsi:type="dcterms:W3CDTF">2013-10-24T01:45:26Z</dcterms:created>
  <dcterms:modified xsi:type="dcterms:W3CDTF">2013-10-24T10:35:32Z</dcterms:modified>
</cp:coreProperties>
</file>